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40D5A-FB46-42A7-A578-82A23774A20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1B6B-EF19-4DCF-995D-E5E81452F24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694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40D5A-FB46-42A7-A578-82A23774A20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1B6B-EF19-4DCF-995D-E5E81452F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77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40D5A-FB46-42A7-A578-82A23774A20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1B6B-EF19-4DCF-995D-E5E81452F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059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40D5A-FB46-42A7-A578-82A23774A20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1B6B-EF19-4DCF-995D-E5E81452F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03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40D5A-FB46-42A7-A578-82A23774A20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1B6B-EF19-4DCF-995D-E5E81452F24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8877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40D5A-FB46-42A7-A578-82A23774A20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1B6B-EF19-4DCF-995D-E5E81452F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56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40D5A-FB46-42A7-A578-82A23774A20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1B6B-EF19-4DCF-995D-E5E81452F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734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40D5A-FB46-42A7-A578-82A23774A20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1B6B-EF19-4DCF-995D-E5E81452F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69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40D5A-FB46-42A7-A578-82A23774A20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1B6B-EF19-4DCF-995D-E5E81452F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1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DB40D5A-FB46-42A7-A578-82A23774A20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9A1B6B-EF19-4DCF-995D-E5E81452F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125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40D5A-FB46-42A7-A578-82A23774A20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1B6B-EF19-4DCF-995D-E5E81452F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27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DB40D5A-FB46-42A7-A578-82A23774A20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49A1B6B-EF19-4DCF-995D-E5E81452F24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6850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Julio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Cortazar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(Who-LEE-oh   Core-</a:t>
            </a:r>
            <a:r>
              <a:rPr lang="en-US" dirty="0" err="1" smtClean="0"/>
              <a:t>Tah</a:t>
            </a:r>
            <a:r>
              <a:rPr lang="en-US" dirty="0" smtClean="0"/>
              <a:t>-</a:t>
            </a:r>
            <a:r>
              <a:rPr lang="en-US" dirty="0" err="1" smtClean="0"/>
              <a:t>zar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910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About the author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1914–1984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Grew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 in a suburb of Buenos Aires,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Argentina.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Had health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 as a child,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spent much of his time in bed,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reading.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grew to be an impressive man,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about 6ft. 6in.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Taught for several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years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Argentina.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Paris to write and translate English-language literature (e.g.: Edgar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Allan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Poe)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Spanish.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633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“House Taken Over” was written in 1946.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the time,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Cortázar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lived in Buenos Aires,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Argentina.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World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 II had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just ended.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Argentina had a very conservative gov’t that refused to join the Allies against Hitler until very late in the war.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this reason, young people, including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Cortázar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were critical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government—though there was severe censorship that squashed any dissent.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Cort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left Buenos Aires five years after writing this story, in protest against the policies of Juan Peron, who was increasingly dominating Argentinian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politics and later became its president.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99626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</TotalTime>
  <Words>188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Calibri Light</vt:lpstr>
      <vt:lpstr>Times New Roman</vt:lpstr>
      <vt:lpstr>Wingdings</vt:lpstr>
      <vt:lpstr>Retrospect</vt:lpstr>
      <vt:lpstr>Julio Cortazar</vt:lpstr>
      <vt:lpstr>About the author</vt:lpstr>
      <vt:lpstr>Background</vt:lpstr>
    </vt:vector>
  </TitlesOfParts>
  <Company>PCSB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Rossi, Valentina</dc:creator>
  <cp:lastModifiedBy>Rossi, Valentina</cp:lastModifiedBy>
  <cp:revision>4</cp:revision>
  <dcterms:created xsi:type="dcterms:W3CDTF">2019-02-06T15:07:56Z</dcterms:created>
  <dcterms:modified xsi:type="dcterms:W3CDTF">2019-02-06T15:38:12Z</dcterms:modified>
</cp:coreProperties>
</file>